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67" r:id="rId6"/>
    <p:sldId id="263" r:id="rId7"/>
    <p:sldId id="265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63BA"/>
    <a:srgbClr val="485AB6"/>
    <a:srgbClr val="495BB7"/>
    <a:srgbClr val="3B5B9B"/>
    <a:srgbClr val="808080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0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31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23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0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1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98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19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58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52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55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08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B0E16-FD71-4C63-B1F4-0504953BD7F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33D5-2287-4AFA-B917-02F4376F5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5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8220" y="358993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PF Din Text Comp Pro" panose="02000506020000020004" pitchFamily="2" charset="0"/>
              </a:rPr>
              <a:t>ДЕНЬ НАРОДНОГО ЕДИНСТВА </a:t>
            </a:r>
            <a:endParaRPr lang="ru-RU" dirty="0">
              <a:solidFill>
                <a:srgbClr val="FF000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584" t="13333" r="52222" b="7051"/>
          <a:stretch/>
        </p:blipFill>
        <p:spPr>
          <a:xfrm>
            <a:off x="3893128" y="304221"/>
            <a:ext cx="2687782" cy="3491867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998220" y="50456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>
                <a:solidFill>
                  <a:srgbClr val="495BB7"/>
                </a:solidFill>
                <a:latin typeface="PF Din Text Comp Pro" panose="02000506020000020004" pitchFamily="2" charset="0"/>
              </a:rPr>
              <a:t>4 НОЯБРЯ 2018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800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495300" y="315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PF Din Text Comp Pro" panose="02000506020000020004" pitchFamily="2" charset="0"/>
              </a:rPr>
              <a:t>ЛОГОТИП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250" t="20000" r="34375" b="3654"/>
          <a:stretch/>
        </p:blipFill>
        <p:spPr>
          <a:xfrm>
            <a:off x="2616200" y="978479"/>
            <a:ext cx="66294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5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9" t="12212" r="32813" b="5722"/>
          <a:stretch/>
        </p:blipFill>
        <p:spPr>
          <a:xfrm>
            <a:off x="2438400" y="921613"/>
            <a:ext cx="7515225" cy="55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96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БИЛБОРД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202" t="23173" r="31798" b="8462"/>
          <a:stretch/>
        </p:blipFill>
        <p:spPr>
          <a:xfrm>
            <a:off x="2114550" y="1190625"/>
            <a:ext cx="7384648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БИЛБОРД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4297" t="21731" r="21171" b="9760"/>
          <a:stretch/>
        </p:blipFill>
        <p:spPr>
          <a:xfrm>
            <a:off x="2143124" y="1219200"/>
            <a:ext cx="7320293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0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СИТИ-ФОРМАТ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4688" t="20481" r="22031" b="11731"/>
          <a:stretch/>
        </p:blipFill>
        <p:spPr>
          <a:xfrm>
            <a:off x="2245682" y="1219200"/>
            <a:ext cx="7115176" cy="49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8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95300" y="321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808080"/>
                </a:solidFill>
                <a:latin typeface="PF Din Text Comp Pro" panose="02000506020000020004" pitchFamily="2" charset="0"/>
              </a:rPr>
              <a:t>ФУТБОЛКИ</a:t>
            </a:r>
            <a:endParaRPr lang="ru-RU" sz="3200" dirty="0">
              <a:solidFill>
                <a:srgbClr val="808080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485" t="18125" r="33516" b="5577"/>
          <a:stretch/>
        </p:blipFill>
        <p:spPr>
          <a:xfrm>
            <a:off x="2846582" y="1317541"/>
            <a:ext cx="5486401" cy="50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9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ДЕНЬ НАРОДНОГО ЕДИНСТВА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Щеткина ОВ</cp:lastModifiedBy>
  <cp:revision>17</cp:revision>
  <dcterms:created xsi:type="dcterms:W3CDTF">2017-10-02T17:10:09Z</dcterms:created>
  <dcterms:modified xsi:type="dcterms:W3CDTF">2018-10-25T12:07:28Z</dcterms:modified>
</cp:coreProperties>
</file>