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1" r:id="rId5"/>
    <p:sldId id="267" r:id="rId6"/>
    <p:sldId id="263" r:id="rId7"/>
    <p:sldId id="265" r:id="rId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263BA"/>
    <a:srgbClr val="485AB6"/>
    <a:srgbClr val="495BB7"/>
    <a:srgbClr val="3B5B9B"/>
    <a:srgbClr val="808080"/>
    <a:srgbClr val="CC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4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0E16-FD71-4C63-B1F4-0504953BD7FD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33D5-2287-4AFA-B917-02F4376F5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101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0E16-FD71-4C63-B1F4-0504953BD7FD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33D5-2287-4AFA-B917-02F4376F5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6312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0E16-FD71-4C63-B1F4-0504953BD7FD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33D5-2287-4AFA-B917-02F4376F5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2237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0E16-FD71-4C63-B1F4-0504953BD7FD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33D5-2287-4AFA-B917-02F4376F5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303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0E16-FD71-4C63-B1F4-0504953BD7FD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33D5-2287-4AFA-B917-02F4376F5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816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0E16-FD71-4C63-B1F4-0504953BD7FD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33D5-2287-4AFA-B917-02F4376F5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598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0E16-FD71-4C63-B1F4-0504953BD7FD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33D5-2287-4AFA-B917-02F4376F5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8193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0E16-FD71-4C63-B1F4-0504953BD7FD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33D5-2287-4AFA-B917-02F4376F5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1586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0E16-FD71-4C63-B1F4-0504953BD7FD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33D5-2287-4AFA-B917-02F4376F5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752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0E16-FD71-4C63-B1F4-0504953BD7FD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33D5-2287-4AFA-B917-02F4376F5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4556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0E16-FD71-4C63-B1F4-0504953BD7FD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33D5-2287-4AFA-B917-02F4376F5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108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B0E16-FD71-4C63-B1F4-0504953BD7FD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C33D5-2287-4AFA-B917-02F4376F5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4509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98220" y="3589935"/>
            <a:ext cx="10515600" cy="1325563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PF Din Text Comp Pro" panose="02000506020000020004" pitchFamily="2" charset="0"/>
              </a:rPr>
              <a:t>ДЕНЬ НАРОДНОГО ЕДИНСТВА </a:t>
            </a:r>
            <a:endParaRPr lang="ru-RU" dirty="0">
              <a:solidFill>
                <a:srgbClr val="FF0000"/>
              </a:solidFill>
              <a:latin typeface="PF Din Text Comp Pro" panose="02000506020000020004" pitchFamily="2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4584" t="13333" r="52222" b="7051"/>
          <a:stretch/>
        </p:blipFill>
        <p:spPr>
          <a:xfrm>
            <a:off x="3893128" y="304221"/>
            <a:ext cx="2687782" cy="3491867"/>
          </a:xfrm>
          <a:prstGeom prst="rect">
            <a:avLst/>
          </a:prstGeom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998220" y="504567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7200" dirty="0" smtClean="0">
                <a:solidFill>
                  <a:srgbClr val="495BB7"/>
                </a:solidFill>
                <a:latin typeface="PF Din Text Comp Pro" panose="02000506020000020004" pitchFamily="2" charset="0"/>
              </a:rPr>
              <a:t>4 НОЯБРЯ 2018 ГОДА</a:t>
            </a:r>
          </a:p>
        </p:txBody>
      </p:sp>
    </p:spTree>
    <p:extLst>
      <p:ext uri="{BB962C8B-B14F-4D97-AF65-F5344CB8AC3E}">
        <p14:creationId xmlns:p14="http://schemas.microsoft.com/office/powerpoint/2010/main" xmlns="" val="38004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3"/>
          <p:cNvSpPr txBox="1">
            <a:spLocks/>
          </p:cNvSpPr>
          <p:nvPr/>
        </p:nvSpPr>
        <p:spPr>
          <a:xfrm>
            <a:off x="495300" y="31569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  <a:latin typeface="PF Din Text Comp Pro" panose="02000506020000020004" pitchFamily="2" charset="0"/>
              </a:rPr>
              <a:t>ЛОГОТИП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250" t="20000" r="34375" b="3654"/>
          <a:stretch/>
        </p:blipFill>
        <p:spPr>
          <a:xfrm>
            <a:off x="2616200" y="978479"/>
            <a:ext cx="6629400" cy="504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957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719" t="12212" r="32813" b="5722"/>
          <a:stretch/>
        </p:blipFill>
        <p:spPr>
          <a:xfrm>
            <a:off x="2438400" y="921613"/>
            <a:ext cx="7515225" cy="552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6965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/>
          </p:cNvSpPr>
          <p:nvPr/>
        </p:nvSpPr>
        <p:spPr>
          <a:xfrm>
            <a:off x="495300" y="32116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rgbClr val="808080"/>
                </a:solidFill>
                <a:latin typeface="PF Din Text Comp Pro" panose="02000506020000020004" pitchFamily="2" charset="0"/>
              </a:rPr>
              <a:t>БИЛБОРД</a:t>
            </a:r>
            <a:endParaRPr lang="ru-RU" sz="3200" dirty="0">
              <a:solidFill>
                <a:srgbClr val="808080"/>
              </a:solidFill>
              <a:latin typeface="PF Din Text Comp Pro" panose="02000506020000020004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3202" t="23173" r="31798" b="8462"/>
          <a:stretch/>
        </p:blipFill>
        <p:spPr>
          <a:xfrm>
            <a:off x="2114550" y="1190625"/>
            <a:ext cx="7384648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31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/>
          </p:cNvSpPr>
          <p:nvPr/>
        </p:nvSpPr>
        <p:spPr>
          <a:xfrm>
            <a:off x="495300" y="32116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rgbClr val="808080"/>
                </a:solidFill>
                <a:latin typeface="PF Din Text Comp Pro" panose="02000506020000020004" pitchFamily="2" charset="0"/>
              </a:rPr>
              <a:t>БИЛБОРД</a:t>
            </a:r>
            <a:endParaRPr lang="ru-RU" sz="3200" dirty="0">
              <a:solidFill>
                <a:srgbClr val="808080"/>
              </a:solidFill>
              <a:latin typeface="PF Din Text Comp Pro" panose="02000506020000020004" pitchFamily="2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4297" t="21731" r="21171" b="9760"/>
          <a:stretch/>
        </p:blipFill>
        <p:spPr>
          <a:xfrm>
            <a:off x="2143124" y="1219200"/>
            <a:ext cx="7320293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602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/>
          </p:cNvSpPr>
          <p:nvPr/>
        </p:nvSpPr>
        <p:spPr>
          <a:xfrm>
            <a:off x="495300" y="32116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rgbClr val="808080"/>
                </a:solidFill>
                <a:latin typeface="PF Din Text Comp Pro" panose="02000506020000020004" pitchFamily="2" charset="0"/>
              </a:rPr>
              <a:t>СИТИ-ФОРМАТ</a:t>
            </a:r>
            <a:endParaRPr lang="ru-RU" sz="3200" dirty="0">
              <a:solidFill>
                <a:srgbClr val="808080"/>
              </a:solidFill>
              <a:latin typeface="PF Din Text Comp Pro" panose="02000506020000020004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24688" t="20481" r="22031" b="11731"/>
          <a:stretch/>
        </p:blipFill>
        <p:spPr>
          <a:xfrm>
            <a:off x="2245682" y="1219200"/>
            <a:ext cx="7115176" cy="490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481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/>
          </p:cNvSpPr>
          <p:nvPr/>
        </p:nvSpPr>
        <p:spPr>
          <a:xfrm>
            <a:off x="495300" y="32116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rgbClr val="808080"/>
                </a:solidFill>
                <a:latin typeface="PF Din Text Comp Pro" panose="02000506020000020004" pitchFamily="2" charset="0"/>
              </a:rPr>
              <a:t>ФУТБОЛКИ</a:t>
            </a:r>
            <a:endParaRPr lang="ru-RU" sz="3200" dirty="0">
              <a:solidFill>
                <a:srgbClr val="808080"/>
              </a:solidFill>
              <a:latin typeface="PF Din Text Comp Pro" panose="02000506020000020004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485" t="18125" r="33516" b="5577"/>
          <a:stretch/>
        </p:blipFill>
        <p:spPr>
          <a:xfrm>
            <a:off x="2846582" y="1317541"/>
            <a:ext cx="5486401" cy="503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494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12</Words>
  <Application>Microsoft Office PowerPoint</Application>
  <PresentationFormat>Произвольный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ДЕНЬ НАРОДНОГО ЕДИНСТВА 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Алёна</dc:creator>
  <cp:lastModifiedBy>Щеткина ОВ</cp:lastModifiedBy>
  <cp:revision>17</cp:revision>
  <dcterms:created xsi:type="dcterms:W3CDTF">2017-10-02T17:10:09Z</dcterms:created>
  <dcterms:modified xsi:type="dcterms:W3CDTF">2018-10-25T12:07:28Z</dcterms:modified>
</cp:coreProperties>
</file>